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2" r:id="rId3"/>
    <p:sldId id="264" r:id="rId4"/>
    <p:sldId id="259" r:id="rId5"/>
    <p:sldId id="260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78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3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1906B-EC5E-074B-BFAF-1B52AA293B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26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67671" y="2331842"/>
            <a:ext cx="7456655" cy="2552390"/>
          </a:xfrm>
        </p:spPr>
        <p:txBody>
          <a:bodyPr anchor="t" anchorCtr="0">
            <a:noAutofit/>
          </a:bodyPr>
          <a:lstStyle>
            <a:lvl1pPr algn="ctr" fontAlgn="t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7672" y="1611856"/>
            <a:ext cx="7456655" cy="719986"/>
          </a:xfrm>
        </p:spPr>
        <p:txBody>
          <a:bodyPr>
            <a:normAutofit/>
          </a:bodyPr>
          <a:lstStyle>
            <a:lvl1pPr marL="0" indent="0" algn="ctr">
              <a:buNone/>
              <a:defRPr sz="2600" b="1" i="0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8283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CFD8A1-F716-7E19-FD80-CD2C64A6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7671" y="2331842"/>
            <a:ext cx="7456655" cy="2552390"/>
          </a:xfrm>
        </p:spPr>
        <p:txBody>
          <a:bodyPr anchor="t" anchorCtr="0">
            <a:noAutofit/>
          </a:bodyPr>
          <a:lstStyle>
            <a:lvl1pPr algn="ctr" fontAlgn="t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AF6FA29-60F1-FDDB-BB44-22551EF15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67672" y="1611856"/>
            <a:ext cx="7456655" cy="719986"/>
          </a:xfrm>
        </p:spPr>
        <p:txBody>
          <a:bodyPr>
            <a:normAutofit/>
          </a:bodyPr>
          <a:lstStyle>
            <a:lvl1pPr marL="0" indent="0" algn="ctr">
              <a:buNone/>
              <a:defRPr sz="2600" b="1" i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14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 marL="685800" indent="-228600">
              <a:buClr>
                <a:schemeClr val="accent6"/>
              </a:buClr>
              <a:buFont typeface="Arial" panose="020B0604020202020204" pitchFamily="34" charset="0"/>
              <a:buChar char="•"/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 baseline="0"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8199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6" y="1394085"/>
            <a:ext cx="5656488" cy="4485990"/>
          </a:xfrm>
        </p:spPr>
        <p:txBody>
          <a:bodyPr/>
          <a:lstStyle>
            <a:lvl2pPr>
              <a:buClr>
                <a:schemeClr val="accent6"/>
              </a:buClr>
              <a:defRPr/>
            </a:lvl2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5094" y="1394085"/>
            <a:ext cx="5686382" cy="448599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17212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31614" y="2767507"/>
            <a:ext cx="6528771" cy="1782191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450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6" y="188478"/>
            <a:ext cx="11372850" cy="1205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6" y="1394085"/>
            <a:ext cx="11372849" cy="4542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1189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0" r:id="rId4"/>
    <p:sldLayoutId id="2147483652" r:id="rId5"/>
    <p:sldLayoutId id="214748365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Tx/>
        <a:buNone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569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093E6-173E-8144-AFDB-2E56E3EBB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title goes here two lines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44BB6-7F07-0045-BF74-6B829DE726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Subtitle for presentation</a:t>
            </a:r>
          </a:p>
        </p:txBody>
      </p:sp>
    </p:spTree>
    <p:extLst>
      <p:ext uri="{BB962C8B-B14F-4D97-AF65-F5344CB8AC3E}">
        <p14:creationId xmlns:p14="http://schemas.microsoft.com/office/powerpoint/2010/main" val="1570610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C90F65-0FB2-D431-A836-E5D5ACE64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title goes here two lines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434EB9A-6E87-8BBF-9047-8844E746E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67672" y="1611856"/>
            <a:ext cx="7456655" cy="719986"/>
          </a:xfrm>
        </p:spPr>
        <p:txBody>
          <a:bodyPr/>
          <a:lstStyle/>
          <a:p>
            <a:r>
              <a:rPr lang="en-US" dirty="0"/>
              <a:t>Subtitle for presentation</a:t>
            </a:r>
          </a:p>
        </p:txBody>
      </p:sp>
    </p:spTree>
    <p:extLst>
      <p:ext uri="{BB962C8B-B14F-4D97-AF65-F5344CB8AC3E}">
        <p14:creationId xmlns:p14="http://schemas.microsoft.com/office/powerpoint/2010/main" val="3229910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for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Text Line 1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Text Line 2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Text Line 3</a:t>
            </a:r>
          </a:p>
          <a:p>
            <a:pPr lvl="3"/>
            <a:r>
              <a:rPr lang="en-US" dirty="0">
                <a:solidFill>
                  <a:schemeClr val="tx1"/>
                </a:solidFill>
              </a:rPr>
              <a:t>Text Line 4</a:t>
            </a:r>
          </a:p>
        </p:txBody>
      </p:sp>
    </p:spTree>
    <p:extLst>
      <p:ext uri="{BB962C8B-B14F-4D97-AF65-F5344CB8AC3E}">
        <p14:creationId xmlns:p14="http://schemas.microsoft.com/office/powerpoint/2010/main" val="200009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for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Text Line 1</a:t>
            </a:r>
          </a:p>
          <a:p>
            <a:pPr lvl="1"/>
            <a:r>
              <a:rPr lang="en-US" dirty="0"/>
              <a:t>Text Line 2</a:t>
            </a:r>
          </a:p>
          <a:p>
            <a:pPr lvl="2"/>
            <a:r>
              <a:rPr lang="en-US" dirty="0"/>
              <a:t>Text Line 3</a:t>
            </a:r>
          </a:p>
          <a:p>
            <a:pPr lvl="3"/>
            <a:r>
              <a:rPr lang="en-US" dirty="0"/>
              <a:t>Text Line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Text Line 1</a:t>
            </a:r>
          </a:p>
          <a:p>
            <a:pPr lvl="1"/>
            <a:r>
              <a:rPr lang="en-US" dirty="0"/>
              <a:t>Text Line 2</a:t>
            </a:r>
          </a:p>
          <a:p>
            <a:pPr lvl="2"/>
            <a:r>
              <a:rPr lang="en-US" dirty="0"/>
              <a:t>Text Line 3</a:t>
            </a:r>
          </a:p>
          <a:p>
            <a:pPr lvl="3"/>
            <a:r>
              <a:rPr lang="en-US" dirty="0"/>
              <a:t>Text Line 4</a:t>
            </a:r>
          </a:p>
        </p:txBody>
      </p:sp>
    </p:spTree>
    <p:extLst>
      <p:ext uri="{BB962C8B-B14F-4D97-AF65-F5344CB8AC3E}">
        <p14:creationId xmlns:p14="http://schemas.microsoft.com/office/powerpoint/2010/main" val="852626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DC67-28BD-A342-9C47-FEFFB6D4D9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42522" y="2243078"/>
            <a:ext cx="6723113" cy="10087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38E5C-67DC-0F46-8996-50AC12860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7181" y="3389635"/>
            <a:ext cx="6353796" cy="1043372"/>
          </a:xfrm>
        </p:spPr>
        <p:txBody>
          <a:bodyPr>
            <a:normAutofit/>
          </a:bodyPr>
          <a:lstStyle/>
          <a:p>
            <a:r>
              <a:rPr lang="en-US" dirty="0"/>
              <a:t>Please complete your session evaluations in the mobile app.</a:t>
            </a:r>
          </a:p>
        </p:txBody>
      </p:sp>
    </p:spTree>
    <p:extLst>
      <p:ext uri="{BB962C8B-B14F-4D97-AF65-F5344CB8AC3E}">
        <p14:creationId xmlns:p14="http://schemas.microsoft.com/office/powerpoint/2010/main" val="2601479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ra PD2024">
      <a:dk1>
        <a:srgbClr val="000000"/>
      </a:dk1>
      <a:lt1>
        <a:srgbClr val="FFFFFF"/>
      </a:lt1>
      <a:dk2>
        <a:srgbClr val="010101"/>
      </a:dk2>
      <a:lt2>
        <a:srgbClr val="D9D9D9"/>
      </a:lt2>
      <a:accent1>
        <a:srgbClr val="382C79"/>
      </a:accent1>
      <a:accent2>
        <a:srgbClr val="843292"/>
      </a:accent2>
      <a:accent3>
        <a:srgbClr val="A76CAC"/>
      </a:accent3>
      <a:accent4>
        <a:srgbClr val="3DB1BF"/>
      </a:accent4>
      <a:accent5>
        <a:srgbClr val="3A5AA9"/>
      </a:accent5>
      <a:accent6>
        <a:srgbClr val="F05925"/>
      </a:accent6>
      <a:hlink>
        <a:srgbClr val="843292"/>
      </a:hlink>
      <a:folHlink>
        <a:srgbClr val="F05925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ra_1271864-23_PD2024_PPT" id="{6EAB207D-E1F7-D441-B946-5C93A03A3BA2}" vid="{76BA5650-99B2-F841-A93B-F697F91D98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Apra_1271864-23_PD2024_PPT</Template>
  <TotalTime>5</TotalTime>
  <Words>75</Words>
  <Application>Microsoft Office PowerPoint</Application>
  <PresentationFormat>Widescreen</PresentationFormat>
  <Paragraphs>20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Franklin Gothic Book</vt:lpstr>
      <vt:lpstr>Franklin Gothic Medium</vt:lpstr>
      <vt:lpstr>Office Theme</vt:lpstr>
      <vt:lpstr>PowerPoint Presentation</vt:lpstr>
      <vt:lpstr>Section title goes here two lines</vt:lpstr>
      <vt:lpstr>Section title goes here two lines</vt:lpstr>
      <vt:lpstr>Slide Title for Presentation</vt:lpstr>
      <vt:lpstr>Slide Title for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Kelly, Kara</dc:creator>
  <cp:lastModifiedBy>Kelly, Kara</cp:lastModifiedBy>
  <cp:revision>1</cp:revision>
  <dcterms:created xsi:type="dcterms:W3CDTF">2024-01-08T15:42:30Z</dcterms:created>
  <dcterms:modified xsi:type="dcterms:W3CDTF">2024-01-24T20:12:13Z</dcterms:modified>
</cp:coreProperties>
</file>