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59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12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633" y="2309542"/>
            <a:ext cx="7456655" cy="1775012"/>
          </a:xfrm>
        </p:spPr>
        <p:txBody>
          <a:bodyPr anchor="t" anchorCtr="0">
            <a:noAutofit/>
          </a:bodyPr>
          <a:lstStyle>
            <a:lvl1pPr algn="l" fontAlgn="t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633" y="4141706"/>
            <a:ext cx="7456655" cy="1147709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28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633" y="2309542"/>
            <a:ext cx="7456655" cy="1775012"/>
          </a:xfrm>
        </p:spPr>
        <p:txBody>
          <a:bodyPr anchor="t" anchorCtr="0">
            <a:noAutofit/>
          </a:bodyPr>
          <a:lstStyle>
            <a:lvl1pPr algn="l" fontAlgn="t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633" y="4141706"/>
            <a:ext cx="7456655" cy="1147709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14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633" y="2309542"/>
            <a:ext cx="7456655" cy="1775012"/>
          </a:xfrm>
        </p:spPr>
        <p:txBody>
          <a:bodyPr anchor="t" anchorCtr="0">
            <a:noAutofit/>
          </a:bodyPr>
          <a:lstStyle>
            <a:lvl1pPr algn="l" fontAlgn="t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633" y="4141706"/>
            <a:ext cx="7456655" cy="1147709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17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9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6" y="1394085"/>
            <a:ext cx="5656488" cy="448599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94" y="1394085"/>
            <a:ext cx="5686382" cy="44859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633" y="1166322"/>
            <a:ext cx="10690893" cy="1775012"/>
          </a:xfrm>
        </p:spPr>
        <p:txBody>
          <a:bodyPr anchor="t" anchorCtr="0">
            <a:noAutofit/>
          </a:bodyPr>
          <a:lstStyle>
            <a:lvl1pPr algn="ctr" fontAlgn="t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633" y="2968228"/>
            <a:ext cx="10690893" cy="1147709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5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6" y="188478"/>
            <a:ext cx="11372850" cy="1205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6" y="1394085"/>
            <a:ext cx="11372849" cy="454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89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0" r:id="rId5"/>
    <p:sldLayoutId id="2147483652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Tx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56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93E6-173E-8144-AFDB-2E56E3EB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 goes here two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44BB6-7F07-0045-BF74-6B829DE72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for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061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for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Text Line 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Text Line 2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Text Line 3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Text Line 4</a:t>
            </a:r>
          </a:p>
          <a:p>
            <a:pPr lvl="4"/>
            <a:r>
              <a:rPr lang="en-US" dirty="0">
                <a:solidFill>
                  <a:schemeClr val="tx1"/>
                </a:solidFill>
              </a:rPr>
              <a:t>Text Line 5</a:t>
            </a:r>
          </a:p>
        </p:txBody>
      </p:sp>
    </p:spTree>
    <p:extLst>
      <p:ext uri="{BB962C8B-B14F-4D97-AF65-F5344CB8AC3E}">
        <p14:creationId xmlns:p14="http://schemas.microsoft.com/office/powerpoint/2010/main" val="20000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for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Text Line 1</a:t>
            </a:r>
          </a:p>
          <a:p>
            <a:pPr lvl="1"/>
            <a:r>
              <a:rPr lang="en-US" dirty="0"/>
              <a:t>Text Line 2</a:t>
            </a:r>
          </a:p>
          <a:p>
            <a:pPr lvl="2"/>
            <a:r>
              <a:rPr lang="en-US" dirty="0"/>
              <a:t>Text Line 3</a:t>
            </a:r>
          </a:p>
          <a:p>
            <a:pPr lvl="3"/>
            <a:r>
              <a:rPr lang="en-US" dirty="0"/>
              <a:t>Text Line 4</a:t>
            </a:r>
          </a:p>
          <a:p>
            <a:pPr lvl="4"/>
            <a:r>
              <a:rPr lang="en-US" dirty="0"/>
              <a:t>Text Line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Text Line 1</a:t>
            </a:r>
          </a:p>
          <a:p>
            <a:pPr lvl="1"/>
            <a:r>
              <a:rPr lang="en-US" dirty="0"/>
              <a:t>Text Line 2</a:t>
            </a:r>
          </a:p>
          <a:p>
            <a:pPr lvl="2"/>
            <a:r>
              <a:rPr lang="en-US" dirty="0"/>
              <a:t>Text Line 3</a:t>
            </a:r>
          </a:p>
          <a:p>
            <a:pPr lvl="3"/>
            <a:r>
              <a:rPr lang="en-US" dirty="0"/>
              <a:t>Text Line 4</a:t>
            </a:r>
          </a:p>
          <a:p>
            <a:pPr lvl="4"/>
            <a:r>
              <a:rPr lang="en-US" dirty="0"/>
              <a:t>Text Line 5</a:t>
            </a:r>
          </a:p>
        </p:txBody>
      </p:sp>
    </p:spTree>
    <p:extLst>
      <p:ext uri="{BB962C8B-B14F-4D97-AF65-F5344CB8AC3E}">
        <p14:creationId xmlns:p14="http://schemas.microsoft.com/office/powerpoint/2010/main" val="85262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DC67-28BD-A342-9C47-FEFFB6D4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33" y="1707821"/>
            <a:ext cx="10690893" cy="1008744"/>
          </a:xfrm>
        </p:spPr>
        <p:txBody>
          <a:bodyPr/>
          <a:lstStyle/>
          <a:p>
            <a:r>
              <a:rPr lang="en-US" sz="8000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38E5C-67DC-0F46-8996-50AC12860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7181" y="2921285"/>
            <a:ext cx="6353796" cy="1043372"/>
          </a:xfrm>
        </p:spPr>
        <p:txBody>
          <a:bodyPr>
            <a:normAutofit/>
          </a:bodyPr>
          <a:lstStyle/>
          <a:p>
            <a:r>
              <a:rPr lang="en-US" dirty="0"/>
              <a:t>Please complete your session evaluations in the mobile app.</a:t>
            </a:r>
          </a:p>
        </p:txBody>
      </p:sp>
    </p:spTree>
    <p:extLst>
      <p:ext uri="{BB962C8B-B14F-4D97-AF65-F5344CB8AC3E}">
        <p14:creationId xmlns:p14="http://schemas.microsoft.com/office/powerpoint/2010/main" val="260147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ra_PD202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FFC10C"/>
      </a:accent1>
      <a:accent2>
        <a:srgbClr val="00ADEE"/>
      </a:accent2>
      <a:accent3>
        <a:srgbClr val="4FB748"/>
      </a:accent3>
      <a:accent4>
        <a:srgbClr val="FF2F92"/>
      </a:accent4>
      <a:accent5>
        <a:srgbClr val="FF9300"/>
      </a:accent5>
      <a:accent6>
        <a:srgbClr val="9437FF"/>
      </a:accent6>
      <a:hlink>
        <a:srgbClr val="00ADEE"/>
      </a:hlink>
      <a:folHlink>
        <a:srgbClr val="4DB74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B8DA22E-76C0-8B45-81F7-427710E7DA6B}" vid="{9E7677BF-BAA6-3340-A767-78A92EE1AF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Apra_1056838-23_PD2023_PPT</Template>
  <TotalTime>3</TotalTime>
  <Words>75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Section title goes here two lines</vt:lpstr>
      <vt:lpstr>Slide Title for Presentation</vt:lpstr>
      <vt:lpstr>Slide Title for Presentation</vt:lpstr>
      <vt:lpstr>Thank you!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Roselli, Monica</dc:creator>
  <cp:lastModifiedBy>Roselli, Monica</cp:lastModifiedBy>
  <cp:revision>1</cp:revision>
  <dcterms:created xsi:type="dcterms:W3CDTF">2023-02-22T23:00:38Z</dcterms:created>
  <dcterms:modified xsi:type="dcterms:W3CDTF">2023-02-22T23:04:01Z</dcterms:modified>
</cp:coreProperties>
</file>